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6" r:id="rId2"/>
    <p:sldId id="487" r:id="rId3"/>
    <p:sldId id="307" r:id="rId4"/>
    <p:sldId id="4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0"/>
    <p:restoredTop sz="64350" autoAdjust="0"/>
  </p:normalViewPr>
  <p:slideViewPr>
    <p:cSldViewPr snapToGrid="0" snapToObjects="1">
      <p:cViewPr varScale="1">
        <p:scale>
          <a:sx n="88" d="100"/>
          <a:sy n="88" d="100"/>
        </p:scale>
        <p:origin x="6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1" d="100"/>
          <a:sy n="121" d="100"/>
        </p:scale>
        <p:origin x="386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748C02-FE94-6342-8324-12B484E8D3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FDEAAC-5EC6-854F-949C-C5F9DA3A01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8C254-BFBC-7C43-BB59-4A5541FE1D0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9FEB3-4B65-C94F-AF08-A0A0D248B6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ACEDC-3D58-CE4B-B5CE-CF477296AD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DBB5E-F091-B241-BE9C-DD4791ED3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56E000-4D53-B043-ABF9-C2524B50ED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F80A46-6C04-2945-AA05-BC607ED264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9033C-4123-4B41-9FB8-93F8E2E5CC8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4ADFFA0-BFC7-DA48-84C3-5E2EFBB32D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E91F3D-8E1A-524B-9F2E-DA9E8F1C1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E6091-A118-FD4A-ADBA-C426E63A63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6DC16-F04C-144D-AEB6-5F21E279D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266AE-A818-0A41-922D-C3A0F5A094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266AE-A818-0A41-922D-C3A0F5A094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2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B2FC-6F07-4F45-99A3-FB51DB672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3A0A4-88B2-7A44-BE4A-8233D7259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7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F197-70A1-464A-A5EB-F4688B772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044953" cy="7762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F109E-675B-8C4C-995D-67EE543B3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44953" cy="424348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7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FF907-E19B-0B4F-A5DB-3AA9B3A70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10B7F-E76F-4C44-BF62-6222B8E52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FC1EE-FED5-6C40-8B3F-4F3C0542C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1647"/>
            <a:ext cx="10080812" cy="83904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744F2-B8C5-9646-836D-1B6213B1A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D3AE3-5125-534F-84B9-471A58C7C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293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9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1DBA-54FC-634B-9943-30A6AC95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079224" cy="82391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1A1DA-6432-6D4A-8C0F-DA80DF95C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177E5-6130-F844-9896-BDEC4C7B1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A70DF-D574-9E46-9ABA-1425FF3FE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5824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0A77EF-F300-6147-8FC7-3344113D1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5824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3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59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25F2-32F7-D44E-BA3E-FCC23EBD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4D7C88-468B-104F-8A0D-44995460A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B8FD4-D577-6548-9A6E-59DEC2C80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27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BFEC05-08ED-DE49-BCE1-5076F50D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4D555-1A52-8049-AD74-A96F7E047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B963BB-E527-2943-B63D-B87CA4C9EC3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853056" y="-4762"/>
            <a:ext cx="1338943" cy="1349322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430EECFD-6CDA-E840-AB33-6ED435DD79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7361" y="6515852"/>
            <a:ext cx="754639" cy="33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E544AE-AD7B-43AA-B21B-06D86AF02DF9}"/>
              </a:ext>
            </a:extLst>
          </p:cNvPr>
          <p:cNvSpPr txBox="1"/>
          <p:nvPr userDrawn="1"/>
        </p:nvSpPr>
        <p:spPr>
          <a:xfrm>
            <a:off x="8375640" y="6605135"/>
            <a:ext cx="3206482" cy="2301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Climate Training Kit. Module 2g: Climate-related displacement</a:t>
            </a:r>
          </a:p>
        </p:txBody>
      </p:sp>
    </p:spTree>
    <p:extLst>
      <p:ext uri="{BB962C8B-B14F-4D97-AF65-F5344CB8AC3E}">
        <p14:creationId xmlns:p14="http://schemas.microsoft.com/office/powerpoint/2010/main" val="354514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741DA-8CBC-744E-AA42-3EBF9DA29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417"/>
            <a:ext cx="8983359" cy="2852737"/>
          </a:xfrm>
        </p:spPr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B698A-4082-9144-9046-89F368E07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3735" y="2969154"/>
            <a:ext cx="10515600" cy="1500187"/>
          </a:xfrm>
        </p:spPr>
        <p:txBody>
          <a:bodyPr/>
          <a:lstStyle/>
          <a:p>
            <a:r>
              <a:rPr lang="en-US" dirty="0"/>
              <a:t>for plenary or small groups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78E165-1B02-1149-8BF6-97528B3968FE}"/>
              </a:ext>
            </a:extLst>
          </p:cNvPr>
          <p:cNvSpPr txBox="1"/>
          <p:nvPr/>
        </p:nvSpPr>
        <p:spPr>
          <a:xfrm>
            <a:off x="12119212" y="3002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574F0E8-A4FC-4214-B33C-AA514720877B}"/>
              </a:ext>
            </a:extLst>
          </p:cNvPr>
          <p:cNvSpPr txBox="1">
            <a:spLocks/>
          </p:cNvSpPr>
          <p:nvPr/>
        </p:nvSpPr>
        <p:spPr>
          <a:xfrm>
            <a:off x="1581303" y="822601"/>
            <a:ext cx="8323205" cy="8951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457200" fontAlgn="base">
              <a:spcAft>
                <a:spcPct val="0"/>
              </a:spcAft>
              <a:defRPr/>
            </a:pPr>
            <a:r>
              <a:rPr lang="en-US" sz="38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rPr>
              <a:t>Climate-related displacement</a:t>
            </a:r>
          </a:p>
          <a:p>
            <a:pPr defTabSz="457200" fontAlgn="base">
              <a:spcAft>
                <a:spcPct val="0"/>
              </a:spcAft>
              <a:defRPr/>
            </a:pPr>
            <a:r>
              <a:rPr lang="en-US" sz="38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rPr>
              <a:t>– Part 3: law and advocacy</a:t>
            </a:r>
          </a:p>
        </p:txBody>
      </p:sp>
    </p:spTree>
    <p:extLst>
      <p:ext uri="{BB962C8B-B14F-4D97-AF65-F5344CB8AC3E}">
        <p14:creationId xmlns:p14="http://schemas.microsoft.com/office/powerpoint/2010/main" val="278558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9DA02-5758-9545-9914-AAAFF0547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BBAB-CE5B-9E4D-8964-8367794FB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Who/where are people most at risk of experiencing climate-related displacement in your region/country/area and why? </a:t>
            </a:r>
          </a:p>
          <a:p>
            <a:r>
              <a:rPr lang="en-US" sz="2400" dirty="0"/>
              <a:t>Identify the top 3 most vulnerable groups.</a:t>
            </a:r>
          </a:p>
          <a:p>
            <a:r>
              <a:rPr lang="en-US" sz="2400" dirty="0"/>
              <a:t>What </a:t>
            </a:r>
            <a:r>
              <a:rPr lang="en-US" sz="2400" u="sng" dirty="0"/>
              <a:t>special</a:t>
            </a:r>
            <a:r>
              <a:rPr lang="en-US" sz="2400" dirty="0"/>
              <a:t> measures are needed to:</a:t>
            </a:r>
          </a:p>
          <a:p>
            <a:pPr lvl="1"/>
            <a:r>
              <a:rPr lang="en-US" sz="2000" dirty="0"/>
              <a:t>Reduce their risk of displacement?</a:t>
            </a:r>
          </a:p>
          <a:p>
            <a:pPr lvl="1"/>
            <a:r>
              <a:rPr lang="en-US" sz="2000" dirty="0"/>
              <a:t>Ensure their protection after displacement?</a:t>
            </a:r>
          </a:p>
          <a:p>
            <a:pPr lvl="1"/>
            <a:r>
              <a:rPr lang="en-US" sz="2000" dirty="0" err="1"/>
              <a:t>Minimise</a:t>
            </a:r>
            <a:r>
              <a:rPr lang="en-US" sz="2000" dirty="0"/>
              <a:t> the likelihood of protracted displacement?</a:t>
            </a:r>
          </a:p>
          <a:p>
            <a:pPr lvl="1"/>
            <a:r>
              <a:rPr lang="en-US" sz="2000" dirty="0"/>
              <a:t>Overcome any legal barriers to finding durable solutions?</a:t>
            </a:r>
          </a:p>
        </p:txBody>
      </p:sp>
    </p:spTree>
    <p:extLst>
      <p:ext uri="{BB962C8B-B14F-4D97-AF65-F5344CB8AC3E}">
        <p14:creationId xmlns:p14="http://schemas.microsoft.com/office/powerpoint/2010/main" val="338063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EBB37-A2F7-8044-9B4D-C219512E0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E5559-2DB2-7D40-A6FA-4D13DF85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5549"/>
            <a:ext cx="10044953" cy="30673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dirty="0"/>
              <a:t>List the main government and non-government stakeholders in your country and their different responsibilities for addressing situations of climate-related displacement, including: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dirty="0"/>
              <a:t>Protection of human rights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dirty="0"/>
              <a:t>Meeting basic humanitarian needs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dirty="0"/>
              <a:t>Deciding about land availability / safety / land zoning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dirty="0"/>
              <a:t>Addressing legal barriers including HLP rights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dirty="0"/>
              <a:t>Finding durable solutions to displacement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dirty="0"/>
              <a:t>Addressing the needs of the most vulnerable groups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5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AADD1-72F5-A642-9EB6-C22B816C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 &amp; dialogue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49BF-BB7E-744F-81BC-21F9C4A5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Considering the key issues and stakeholders identified in the previous question, develop an advocacy &amp; dialogue plan using the following headings: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DC23D0-C257-D246-AB16-0BAD43CD7431}"/>
              </a:ext>
            </a:extLst>
          </p:cNvPr>
          <p:cNvGraphicFramePr>
            <a:graphicFrameLocks noGrp="1"/>
          </p:cNvGraphicFramePr>
          <p:nvPr/>
        </p:nvGraphicFramePr>
        <p:xfrm>
          <a:off x="940177" y="3681230"/>
          <a:ext cx="960954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385">
                  <a:extLst>
                    <a:ext uri="{9D8B030D-6E8A-4147-A177-3AD203B41FA5}">
                      <a16:colId xmlns:a16="http://schemas.microsoft.com/office/drawing/2014/main" val="128424961"/>
                    </a:ext>
                  </a:extLst>
                </a:gridCol>
                <a:gridCol w="2402385">
                  <a:extLst>
                    <a:ext uri="{9D8B030D-6E8A-4147-A177-3AD203B41FA5}">
                      <a16:colId xmlns:a16="http://schemas.microsoft.com/office/drawing/2014/main" val="1607764455"/>
                    </a:ext>
                  </a:extLst>
                </a:gridCol>
                <a:gridCol w="2402385">
                  <a:extLst>
                    <a:ext uri="{9D8B030D-6E8A-4147-A177-3AD203B41FA5}">
                      <a16:colId xmlns:a16="http://schemas.microsoft.com/office/drawing/2014/main" val="3182801078"/>
                    </a:ext>
                  </a:extLst>
                </a:gridCol>
                <a:gridCol w="2402385">
                  <a:extLst>
                    <a:ext uri="{9D8B030D-6E8A-4147-A177-3AD203B41FA5}">
                      <a16:colId xmlns:a16="http://schemas.microsoft.com/office/drawing/2014/main" val="2862121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Issue to be addressed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 stakeholder(s)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 messages for action on the 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Required changes to law/policy/NAP/other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50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92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223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85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623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4929</TotalTime>
  <Words>198</Words>
  <Application>Microsoft Office PowerPoint</Application>
  <PresentationFormat>Widescreen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Wingdings</vt:lpstr>
      <vt:lpstr>Office Theme</vt:lpstr>
      <vt:lpstr>Discussion questions</vt:lpstr>
      <vt:lpstr>Issues mapping</vt:lpstr>
      <vt:lpstr>Stakeholder mapping</vt:lpstr>
      <vt:lpstr>Advocacy &amp; dialogue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Victoria Bannon</dc:creator>
  <cp:lastModifiedBy>KF</cp:lastModifiedBy>
  <cp:revision>63</cp:revision>
  <dcterms:created xsi:type="dcterms:W3CDTF">2020-12-04T03:29:38Z</dcterms:created>
  <dcterms:modified xsi:type="dcterms:W3CDTF">2021-05-04T11:14:19Z</dcterms:modified>
</cp:coreProperties>
</file>